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661954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431193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5" y="3661954"/>
            <a:ext cx="18338" cy="562017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712854" y="1771461"/>
            <a:ext cx="5510148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大豆とベーコンのケチャップ炒め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25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147707" y="2661262"/>
            <a:ext cx="6640443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子どもに人気の一品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お弁当のおかずとしてもおすすめです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537724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50" y="3924976"/>
            <a:ext cx="461665" cy="15471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260268" y="3924977"/>
            <a:ext cx="4881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大豆（水煮缶）　</a:t>
            </a:r>
            <a:r>
              <a:rPr lang="en-US" altLang="ja-JP" dirty="0">
                <a:latin typeface="+mj-ea"/>
                <a:ea typeface="+mj-ea"/>
              </a:rPr>
              <a:t>100g</a:t>
            </a:r>
          </a:p>
          <a:p>
            <a:r>
              <a:rPr lang="ja-JP" altLang="en-US" dirty="0">
                <a:latin typeface="+mj-ea"/>
                <a:ea typeface="+mj-ea"/>
              </a:rPr>
              <a:t>玉ねぎ　</a:t>
            </a:r>
            <a:r>
              <a:rPr lang="en-US" altLang="ja-JP" dirty="0">
                <a:latin typeface="+mj-ea"/>
                <a:ea typeface="+mj-ea"/>
              </a:rPr>
              <a:t>1</a:t>
            </a:r>
            <a:r>
              <a:rPr lang="ja-JP" altLang="en-US" dirty="0">
                <a:latin typeface="+mj-ea"/>
                <a:ea typeface="+mj-ea"/>
              </a:rPr>
              <a:t>個（</a:t>
            </a:r>
            <a:r>
              <a:rPr lang="en-US" altLang="ja-JP" dirty="0">
                <a:latin typeface="+mj-ea"/>
                <a:ea typeface="+mj-ea"/>
              </a:rPr>
              <a:t>200g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しめじ　</a:t>
            </a:r>
            <a:r>
              <a:rPr lang="en-US" altLang="ja-JP" dirty="0">
                <a:latin typeface="+mj-ea"/>
                <a:ea typeface="+mj-ea"/>
              </a:rPr>
              <a:t>200</a:t>
            </a:r>
            <a:r>
              <a:rPr lang="ja-JP" altLang="en-US" dirty="0">
                <a:latin typeface="+mj-ea"/>
                <a:ea typeface="+mj-ea"/>
              </a:rPr>
              <a:t>ｇ</a:t>
            </a:r>
          </a:p>
          <a:p>
            <a:r>
              <a:rPr lang="ja-JP" altLang="en-US" dirty="0">
                <a:latin typeface="+mj-ea"/>
                <a:ea typeface="+mj-ea"/>
              </a:rPr>
              <a:t>ベーコン（ハーフ）　</a:t>
            </a:r>
            <a:r>
              <a:rPr lang="en-US" altLang="ja-JP" dirty="0">
                <a:latin typeface="+mj-ea"/>
                <a:ea typeface="+mj-ea"/>
              </a:rPr>
              <a:t>4</a:t>
            </a:r>
            <a:r>
              <a:rPr lang="ja-JP" altLang="en-US" dirty="0">
                <a:latin typeface="+mj-ea"/>
                <a:ea typeface="+mj-ea"/>
              </a:rPr>
              <a:t>枚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60268" y="5537376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木べら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小さじ</a:t>
            </a:r>
          </a:p>
          <a:p>
            <a:r>
              <a:rPr lang="ja-JP" altLang="en-US" dirty="0">
                <a:latin typeface="+mj-ea"/>
                <a:ea typeface="+mj-ea"/>
              </a:rPr>
              <a:t>フライパン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8834" y="7654413"/>
            <a:ext cx="461665" cy="16095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28472" y="7357217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3390140" y="7556375"/>
            <a:ext cx="36521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１）ケチャップを加えたら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炒めて酸味をとばしましょう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２）焦げないように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火加減を調節してください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D19552B-86EC-2A7F-FF3C-43633BF99BBA}"/>
              </a:ext>
            </a:extLst>
          </p:cNvPr>
          <p:cNvSpPr/>
          <p:nvPr/>
        </p:nvSpPr>
        <p:spPr>
          <a:xfrm>
            <a:off x="3968251" y="3881378"/>
            <a:ext cx="4881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ケチャップ　大さじ</a:t>
            </a:r>
            <a:r>
              <a:rPr lang="en-US" altLang="ja-JP" dirty="0">
                <a:latin typeface="+mj-ea"/>
                <a:ea typeface="+mj-ea"/>
              </a:rPr>
              <a:t>5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油　　小さじ</a:t>
            </a:r>
            <a:r>
              <a:rPr lang="en-US" altLang="ja-JP" dirty="0">
                <a:latin typeface="+mj-ea"/>
                <a:ea typeface="+mj-ea"/>
              </a:rPr>
              <a:t>1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砂糖　小さじ</a:t>
            </a:r>
            <a:r>
              <a:rPr lang="en-US" altLang="ja-JP" dirty="0">
                <a:latin typeface="+mj-ea"/>
                <a:ea typeface="+mj-ea"/>
              </a:rPr>
              <a:t>1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こしょう　少々</a:t>
            </a:r>
          </a:p>
          <a:p>
            <a:endParaRPr lang="ja-JP" altLang="en-US" dirty="0">
              <a:latin typeface="+mj-ea"/>
              <a:ea typeface="+mj-ea"/>
            </a:endParaRPr>
          </a:p>
        </p:txBody>
      </p:sp>
      <p:pic>
        <p:nvPicPr>
          <p:cNvPr id="17" name="図 16" descr="QR コード&#10;&#10;自動的に生成された説明">
            <a:extLst>
              <a:ext uri="{FF2B5EF4-FFF2-40B4-BE49-F238E27FC236}">
                <a16:creationId xmlns:a16="http://schemas.microsoft.com/office/drawing/2014/main" id="{0A399BC0-3532-407D-CEC5-8B66CBB33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888" y="7483611"/>
            <a:ext cx="1635131" cy="163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124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21</cp:revision>
  <dcterms:created xsi:type="dcterms:W3CDTF">2024-11-12T04:30:47Z</dcterms:created>
  <dcterms:modified xsi:type="dcterms:W3CDTF">2025-01-15T06:48:58Z</dcterms:modified>
</cp:coreProperties>
</file>